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8" r:id="rId13"/>
    <p:sldId id="26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54B01-F552-4283-8D66-29DCFB033F08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7EF21C-2751-4A7D-8554-8F72DA332C55}">
      <dgm:prSet phldrT="[Text]"/>
      <dgm:spPr/>
      <dgm:t>
        <a:bodyPr/>
        <a:lstStyle/>
        <a:p>
          <a:r>
            <a:rPr lang="en-US" dirty="0" smtClean="0"/>
            <a:t>Cyber Crimes</a:t>
          </a:r>
          <a:endParaRPr lang="en-US" dirty="0"/>
        </a:p>
      </dgm:t>
    </dgm:pt>
    <dgm:pt modelId="{C6DBB52D-008F-4262-BA77-EE7652A8910C}" type="parTrans" cxnId="{D0E69BBB-E07B-4583-B4B2-460D1BA0D49F}">
      <dgm:prSet/>
      <dgm:spPr/>
      <dgm:t>
        <a:bodyPr/>
        <a:lstStyle/>
        <a:p>
          <a:endParaRPr lang="en-US"/>
        </a:p>
      </dgm:t>
    </dgm:pt>
    <dgm:pt modelId="{9C20BA42-D75B-43EC-B8E2-09BBE7B361CE}" type="sibTrans" cxnId="{D0E69BBB-E07B-4583-B4B2-460D1BA0D49F}">
      <dgm:prSet/>
      <dgm:spPr/>
      <dgm:t>
        <a:bodyPr/>
        <a:lstStyle/>
        <a:p>
          <a:endParaRPr lang="en-US"/>
        </a:p>
      </dgm:t>
    </dgm:pt>
    <dgm:pt modelId="{8C9C65BB-D293-482E-9302-14E9A377F090}">
      <dgm:prSet phldrT="[Text]"/>
      <dgm:spPr/>
      <dgm:t>
        <a:bodyPr/>
        <a:lstStyle/>
        <a:p>
          <a:r>
            <a:rPr lang="en-US" dirty="0" smtClean="0"/>
            <a:t>Meaning of Cyber Crimes </a:t>
          </a:r>
          <a:endParaRPr lang="en-US" dirty="0"/>
        </a:p>
      </dgm:t>
    </dgm:pt>
    <dgm:pt modelId="{7BC210BF-F6F4-44F4-BF92-A49BEE34363C}" type="parTrans" cxnId="{D2637949-ADD7-4DC1-94A0-D63A16D4D2ED}">
      <dgm:prSet/>
      <dgm:spPr/>
      <dgm:t>
        <a:bodyPr/>
        <a:lstStyle/>
        <a:p>
          <a:endParaRPr lang="en-US"/>
        </a:p>
      </dgm:t>
    </dgm:pt>
    <dgm:pt modelId="{61622AF7-E3A9-4ECF-92D0-49A1E72B26CE}" type="sibTrans" cxnId="{D2637949-ADD7-4DC1-94A0-D63A16D4D2ED}">
      <dgm:prSet/>
      <dgm:spPr/>
      <dgm:t>
        <a:bodyPr/>
        <a:lstStyle/>
        <a:p>
          <a:endParaRPr lang="en-US"/>
        </a:p>
      </dgm:t>
    </dgm:pt>
    <dgm:pt modelId="{8F9A2F5E-E63E-4460-A9C0-62469AF3CA1F}">
      <dgm:prSet phldrT="[Text]"/>
      <dgm:spPr/>
      <dgm:t>
        <a:bodyPr/>
        <a:lstStyle/>
        <a:p>
          <a:r>
            <a:rPr lang="en-US" dirty="0" smtClean="0"/>
            <a:t>Distinction between</a:t>
          </a:r>
          <a:endParaRPr lang="en-US" dirty="0"/>
        </a:p>
      </dgm:t>
    </dgm:pt>
    <dgm:pt modelId="{4FE7E100-94D2-4E68-A655-3BF5FAB66F7F}" type="parTrans" cxnId="{A3440C38-C2A1-473B-A88A-66422DB48234}">
      <dgm:prSet/>
      <dgm:spPr/>
      <dgm:t>
        <a:bodyPr/>
        <a:lstStyle/>
        <a:p>
          <a:endParaRPr lang="en-US"/>
        </a:p>
      </dgm:t>
    </dgm:pt>
    <dgm:pt modelId="{896F6EF3-C299-47C1-BF68-D5BC71CDB844}" type="sibTrans" cxnId="{A3440C38-C2A1-473B-A88A-66422DB48234}">
      <dgm:prSet/>
      <dgm:spPr/>
      <dgm:t>
        <a:bodyPr/>
        <a:lstStyle/>
        <a:p>
          <a:endParaRPr lang="en-US"/>
        </a:p>
      </dgm:t>
    </dgm:pt>
    <dgm:pt modelId="{2691DE21-4E66-4E15-ACB8-288ED2E64739}">
      <dgm:prSet phldrT="[Text]"/>
      <dgm:spPr/>
      <dgm:t>
        <a:bodyPr/>
        <a:lstStyle/>
        <a:p>
          <a:r>
            <a:rPr lang="en-US" dirty="0" smtClean="0"/>
            <a:t>Consequences of Cyber Crimes</a:t>
          </a:r>
          <a:endParaRPr lang="en-US" dirty="0"/>
        </a:p>
      </dgm:t>
    </dgm:pt>
    <dgm:pt modelId="{BFF51C1C-4FB2-41B1-8855-E2F22857AC8B}" type="parTrans" cxnId="{CD58D37A-2BD3-4F80-A898-570B57350C4D}">
      <dgm:prSet/>
      <dgm:spPr/>
      <dgm:t>
        <a:bodyPr/>
        <a:lstStyle/>
        <a:p>
          <a:endParaRPr lang="en-US"/>
        </a:p>
      </dgm:t>
    </dgm:pt>
    <dgm:pt modelId="{5F56AD53-091F-4FE4-B609-71AC04A9ABB5}" type="sibTrans" cxnId="{CD58D37A-2BD3-4F80-A898-570B57350C4D}">
      <dgm:prSet/>
      <dgm:spPr/>
      <dgm:t>
        <a:bodyPr/>
        <a:lstStyle/>
        <a:p>
          <a:endParaRPr lang="en-US"/>
        </a:p>
      </dgm:t>
    </dgm:pt>
    <dgm:pt modelId="{675EB0D8-68CF-4DA6-9652-DF820E47D9F7}">
      <dgm:prSet phldrT="[Text]"/>
      <dgm:spPr/>
      <dgm:t>
        <a:bodyPr/>
        <a:lstStyle/>
        <a:p>
          <a:r>
            <a:rPr lang="en-US" dirty="0" smtClean="0"/>
            <a:t>Techniques to Commit Cyber Crimes</a:t>
          </a:r>
          <a:endParaRPr lang="en-US" dirty="0"/>
        </a:p>
      </dgm:t>
    </dgm:pt>
    <dgm:pt modelId="{C765F44E-2691-4142-B530-6469E990225E}" type="parTrans" cxnId="{C48FAA4F-7EEC-4EBC-89F9-E24646106D86}">
      <dgm:prSet/>
      <dgm:spPr/>
      <dgm:t>
        <a:bodyPr/>
        <a:lstStyle/>
        <a:p>
          <a:endParaRPr lang="en-US"/>
        </a:p>
      </dgm:t>
    </dgm:pt>
    <dgm:pt modelId="{C6994407-A8C1-4A4D-B3DD-F2BA020FD36B}" type="sibTrans" cxnId="{C48FAA4F-7EEC-4EBC-89F9-E24646106D86}">
      <dgm:prSet/>
      <dgm:spPr/>
      <dgm:t>
        <a:bodyPr/>
        <a:lstStyle/>
        <a:p>
          <a:endParaRPr lang="en-US"/>
        </a:p>
      </dgm:t>
    </dgm:pt>
    <dgm:pt modelId="{2255F047-3324-4458-A619-ED8200C24306}">
      <dgm:prSet phldrT="[Text]"/>
      <dgm:spPr/>
      <dgm:t>
        <a:bodyPr/>
        <a:lstStyle/>
        <a:p>
          <a:r>
            <a:rPr lang="en-US" dirty="0" smtClean="0"/>
            <a:t>Legal Issues on Internet</a:t>
          </a:r>
          <a:endParaRPr lang="en-US" dirty="0"/>
        </a:p>
      </dgm:t>
    </dgm:pt>
    <dgm:pt modelId="{36F7942A-D392-4168-BFC8-8698448C514E}" type="parTrans" cxnId="{661255F0-93C8-4E33-A28F-1863CA8CDDD7}">
      <dgm:prSet/>
      <dgm:spPr/>
      <dgm:t>
        <a:bodyPr/>
        <a:lstStyle/>
        <a:p>
          <a:endParaRPr lang="en-US"/>
        </a:p>
      </dgm:t>
    </dgm:pt>
    <dgm:pt modelId="{A8F71DAB-329C-4799-9B6B-195ACF587034}" type="sibTrans" cxnId="{661255F0-93C8-4E33-A28F-1863CA8CDDD7}">
      <dgm:prSet/>
      <dgm:spPr/>
      <dgm:t>
        <a:bodyPr/>
        <a:lstStyle/>
        <a:p>
          <a:endParaRPr lang="en-US"/>
        </a:p>
      </dgm:t>
    </dgm:pt>
    <dgm:pt modelId="{F5317975-4C7F-4178-A9DE-5D2C9D2E0495}" type="pres">
      <dgm:prSet presAssocID="{88D54B01-F552-4283-8D66-29DCFB033F0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423F30-0B22-40D1-AA28-A2AB39BE8BAB}" type="pres">
      <dgm:prSet presAssocID="{88D54B01-F552-4283-8D66-29DCFB033F08}" presName="hierFlow" presStyleCnt="0"/>
      <dgm:spPr/>
    </dgm:pt>
    <dgm:pt modelId="{27CD6F41-FA92-4EE0-B1B7-B03C4429058D}" type="pres">
      <dgm:prSet presAssocID="{88D54B01-F552-4283-8D66-29DCFB033F0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F61D697-4740-41D5-A69C-8405A2BAB012}" type="pres">
      <dgm:prSet presAssocID="{C17EF21C-2751-4A7D-8554-8F72DA332C55}" presName="Name14" presStyleCnt="0"/>
      <dgm:spPr/>
    </dgm:pt>
    <dgm:pt modelId="{AD8ED5F7-47E3-46E7-9329-B7156A98EF73}" type="pres">
      <dgm:prSet presAssocID="{C17EF21C-2751-4A7D-8554-8F72DA332C55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CEDAB7-4C17-41DA-8FC0-45043D3EB6BF}" type="pres">
      <dgm:prSet presAssocID="{C17EF21C-2751-4A7D-8554-8F72DA332C55}" presName="hierChild2" presStyleCnt="0"/>
      <dgm:spPr/>
    </dgm:pt>
    <dgm:pt modelId="{A49E8674-6786-4593-BF80-9779997F1FC9}" type="pres">
      <dgm:prSet presAssocID="{7BC210BF-F6F4-44F4-BF92-A49BEE34363C}" presName="Name19" presStyleLbl="parChTrans1D2" presStyleIdx="0" presStyleCnt="5"/>
      <dgm:spPr/>
      <dgm:t>
        <a:bodyPr/>
        <a:lstStyle/>
        <a:p>
          <a:endParaRPr lang="en-US"/>
        </a:p>
      </dgm:t>
    </dgm:pt>
    <dgm:pt modelId="{6AB5E5B6-D6D3-4459-89A2-5CDC7EE750BF}" type="pres">
      <dgm:prSet presAssocID="{8C9C65BB-D293-482E-9302-14E9A377F090}" presName="Name21" presStyleCnt="0"/>
      <dgm:spPr/>
    </dgm:pt>
    <dgm:pt modelId="{254549CF-9D98-4D7E-B28D-72EFEA5C1357}" type="pres">
      <dgm:prSet presAssocID="{8C9C65BB-D293-482E-9302-14E9A377F090}" presName="level2Shape" presStyleLbl="node2" presStyleIdx="0" presStyleCnt="5"/>
      <dgm:spPr/>
      <dgm:t>
        <a:bodyPr/>
        <a:lstStyle/>
        <a:p>
          <a:endParaRPr lang="en-US"/>
        </a:p>
      </dgm:t>
    </dgm:pt>
    <dgm:pt modelId="{A7F4BA8A-CA6A-4AED-9399-6DA372BC96BF}" type="pres">
      <dgm:prSet presAssocID="{8C9C65BB-D293-482E-9302-14E9A377F090}" presName="hierChild3" presStyleCnt="0"/>
      <dgm:spPr/>
    </dgm:pt>
    <dgm:pt modelId="{8C73961E-888D-42B0-B035-9E26421A628F}" type="pres">
      <dgm:prSet presAssocID="{4FE7E100-94D2-4E68-A655-3BF5FAB66F7F}" presName="Name19" presStyleLbl="parChTrans1D2" presStyleIdx="1" presStyleCnt="5"/>
      <dgm:spPr/>
      <dgm:t>
        <a:bodyPr/>
        <a:lstStyle/>
        <a:p>
          <a:endParaRPr lang="en-US"/>
        </a:p>
      </dgm:t>
    </dgm:pt>
    <dgm:pt modelId="{9D5F8044-989A-4928-9509-C3C27938112D}" type="pres">
      <dgm:prSet presAssocID="{8F9A2F5E-E63E-4460-A9C0-62469AF3CA1F}" presName="Name21" presStyleCnt="0"/>
      <dgm:spPr/>
    </dgm:pt>
    <dgm:pt modelId="{E33890BC-D152-4EAB-82B7-1A2CF4FFBF81}" type="pres">
      <dgm:prSet presAssocID="{8F9A2F5E-E63E-4460-A9C0-62469AF3CA1F}" presName="level2Shape" presStyleLbl="node2" presStyleIdx="1" presStyleCnt="5"/>
      <dgm:spPr/>
      <dgm:t>
        <a:bodyPr/>
        <a:lstStyle/>
        <a:p>
          <a:endParaRPr lang="en-US"/>
        </a:p>
      </dgm:t>
    </dgm:pt>
    <dgm:pt modelId="{7842CE42-EDD3-4653-AAB2-59E85755D993}" type="pres">
      <dgm:prSet presAssocID="{8F9A2F5E-E63E-4460-A9C0-62469AF3CA1F}" presName="hierChild3" presStyleCnt="0"/>
      <dgm:spPr/>
    </dgm:pt>
    <dgm:pt modelId="{758A8E3B-246D-4B8E-BCC2-7CEFE2ABFAF2}" type="pres">
      <dgm:prSet presAssocID="{BFF51C1C-4FB2-41B1-8855-E2F22857AC8B}" presName="Name19" presStyleLbl="parChTrans1D2" presStyleIdx="2" presStyleCnt="5"/>
      <dgm:spPr/>
      <dgm:t>
        <a:bodyPr/>
        <a:lstStyle/>
        <a:p>
          <a:endParaRPr lang="en-US"/>
        </a:p>
      </dgm:t>
    </dgm:pt>
    <dgm:pt modelId="{74F3C4D3-3C7D-454C-9266-9C13AA1CBEF0}" type="pres">
      <dgm:prSet presAssocID="{2691DE21-4E66-4E15-ACB8-288ED2E64739}" presName="Name21" presStyleCnt="0"/>
      <dgm:spPr/>
    </dgm:pt>
    <dgm:pt modelId="{1386D44D-166A-48CF-8478-8A0F47EC038B}" type="pres">
      <dgm:prSet presAssocID="{2691DE21-4E66-4E15-ACB8-288ED2E64739}" presName="level2Shape" presStyleLbl="node2" presStyleIdx="2" presStyleCnt="5"/>
      <dgm:spPr/>
      <dgm:t>
        <a:bodyPr/>
        <a:lstStyle/>
        <a:p>
          <a:endParaRPr lang="en-US"/>
        </a:p>
      </dgm:t>
    </dgm:pt>
    <dgm:pt modelId="{638E61A4-BB74-448F-9077-304FB39BBF37}" type="pres">
      <dgm:prSet presAssocID="{2691DE21-4E66-4E15-ACB8-288ED2E64739}" presName="hierChild3" presStyleCnt="0"/>
      <dgm:spPr/>
    </dgm:pt>
    <dgm:pt modelId="{08907138-9CF8-4FD2-ADC8-A9D4E6649FA4}" type="pres">
      <dgm:prSet presAssocID="{C765F44E-2691-4142-B530-6469E990225E}" presName="Name19" presStyleLbl="parChTrans1D2" presStyleIdx="3" presStyleCnt="5"/>
      <dgm:spPr/>
      <dgm:t>
        <a:bodyPr/>
        <a:lstStyle/>
        <a:p>
          <a:endParaRPr lang="en-US"/>
        </a:p>
      </dgm:t>
    </dgm:pt>
    <dgm:pt modelId="{A051A956-9971-499F-B641-86D589A6A565}" type="pres">
      <dgm:prSet presAssocID="{675EB0D8-68CF-4DA6-9652-DF820E47D9F7}" presName="Name21" presStyleCnt="0"/>
      <dgm:spPr/>
    </dgm:pt>
    <dgm:pt modelId="{0084BD6E-CB23-4C2B-B4C6-AF46A2FA5265}" type="pres">
      <dgm:prSet presAssocID="{675EB0D8-68CF-4DA6-9652-DF820E47D9F7}" presName="level2Shape" presStyleLbl="node2" presStyleIdx="3" presStyleCnt="5"/>
      <dgm:spPr/>
      <dgm:t>
        <a:bodyPr/>
        <a:lstStyle/>
        <a:p>
          <a:endParaRPr lang="en-US"/>
        </a:p>
      </dgm:t>
    </dgm:pt>
    <dgm:pt modelId="{A9D9813D-A6DE-460B-8C37-1A44CA635BA4}" type="pres">
      <dgm:prSet presAssocID="{675EB0D8-68CF-4DA6-9652-DF820E47D9F7}" presName="hierChild3" presStyleCnt="0"/>
      <dgm:spPr/>
    </dgm:pt>
    <dgm:pt modelId="{85A03E2D-A791-43D2-8E37-1C42C7A77C8B}" type="pres">
      <dgm:prSet presAssocID="{36F7942A-D392-4168-BFC8-8698448C514E}" presName="Name19" presStyleLbl="parChTrans1D2" presStyleIdx="4" presStyleCnt="5"/>
      <dgm:spPr/>
      <dgm:t>
        <a:bodyPr/>
        <a:lstStyle/>
        <a:p>
          <a:endParaRPr lang="en-US"/>
        </a:p>
      </dgm:t>
    </dgm:pt>
    <dgm:pt modelId="{188A2F0E-BDB0-44A6-BD51-C5A9A5D8E11D}" type="pres">
      <dgm:prSet presAssocID="{2255F047-3324-4458-A619-ED8200C24306}" presName="Name21" presStyleCnt="0"/>
      <dgm:spPr/>
    </dgm:pt>
    <dgm:pt modelId="{467603ED-AA1A-42B5-99CB-2DA17FF4D3B6}" type="pres">
      <dgm:prSet presAssocID="{2255F047-3324-4458-A619-ED8200C24306}" presName="level2Shape" presStyleLbl="node2" presStyleIdx="4" presStyleCnt="5"/>
      <dgm:spPr/>
      <dgm:t>
        <a:bodyPr/>
        <a:lstStyle/>
        <a:p>
          <a:endParaRPr lang="en-US"/>
        </a:p>
      </dgm:t>
    </dgm:pt>
    <dgm:pt modelId="{95907630-B9B9-4CAB-B27D-22A0F9700B6C}" type="pres">
      <dgm:prSet presAssocID="{2255F047-3324-4458-A619-ED8200C24306}" presName="hierChild3" presStyleCnt="0"/>
      <dgm:spPr/>
    </dgm:pt>
    <dgm:pt modelId="{715C3610-DA4B-4C10-9CE6-B76E2A936311}" type="pres">
      <dgm:prSet presAssocID="{88D54B01-F552-4283-8D66-29DCFB033F08}" presName="bgShapesFlow" presStyleCnt="0"/>
      <dgm:spPr/>
    </dgm:pt>
  </dgm:ptLst>
  <dgm:cxnLst>
    <dgm:cxn modelId="{212B9295-F774-4A5D-8ED7-DE0BFDEEF5CF}" type="presOf" srcId="{88D54B01-F552-4283-8D66-29DCFB033F08}" destId="{F5317975-4C7F-4178-A9DE-5D2C9D2E0495}" srcOrd="0" destOrd="0" presId="urn:microsoft.com/office/officeart/2005/8/layout/hierarchy6"/>
    <dgm:cxn modelId="{E44B3226-C841-4949-9E7D-8FCC439355EC}" type="presOf" srcId="{7BC210BF-F6F4-44F4-BF92-A49BEE34363C}" destId="{A49E8674-6786-4593-BF80-9779997F1FC9}" srcOrd="0" destOrd="0" presId="urn:microsoft.com/office/officeart/2005/8/layout/hierarchy6"/>
    <dgm:cxn modelId="{400967F6-0712-438D-B495-EA2046395657}" type="presOf" srcId="{C17EF21C-2751-4A7D-8554-8F72DA332C55}" destId="{AD8ED5F7-47E3-46E7-9329-B7156A98EF73}" srcOrd="0" destOrd="0" presId="urn:microsoft.com/office/officeart/2005/8/layout/hierarchy6"/>
    <dgm:cxn modelId="{CD58D37A-2BD3-4F80-A898-570B57350C4D}" srcId="{C17EF21C-2751-4A7D-8554-8F72DA332C55}" destId="{2691DE21-4E66-4E15-ACB8-288ED2E64739}" srcOrd="2" destOrd="0" parTransId="{BFF51C1C-4FB2-41B1-8855-E2F22857AC8B}" sibTransId="{5F56AD53-091F-4FE4-B609-71AC04A9ABB5}"/>
    <dgm:cxn modelId="{0377B0C4-EFD9-45E1-A6A0-049432CAC468}" type="presOf" srcId="{4FE7E100-94D2-4E68-A655-3BF5FAB66F7F}" destId="{8C73961E-888D-42B0-B035-9E26421A628F}" srcOrd="0" destOrd="0" presId="urn:microsoft.com/office/officeart/2005/8/layout/hierarchy6"/>
    <dgm:cxn modelId="{A029C0A1-B056-4E18-A1BD-A548CD1A6D8D}" type="presOf" srcId="{8F9A2F5E-E63E-4460-A9C0-62469AF3CA1F}" destId="{E33890BC-D152-4EAB-82B7-1A2CF4FFBF81}" srcOrd="0" destOrd="0" presId="urn:microsoft.com/office/officeart/2005/8/layout/hierarchy6"/>
    <dgm:cxn modelId="{661255F0-93C8-4E33-A28F-1863CA8CDDD7}" srcId="{C17EF21C-2751-4A7D-8554-8F72DA332C55}" destId="{2255F047-3324-4458-A619-ED8200C24306}" srcOrd="4" destOrd="0" parTransId="{36F7942A-D392-4168-BFC8-8698448C514E}" sibTransId="{A8F71DAB-329C-4799-9B6B-195ACF587034}"/>
    <dgm:cxn modelId="{67D83189-92CA-4C95-927B-2891ACCE4B13}" type="presOf" srcId="{2255F047-3324-4458-A619-ED8200C24306}" destId="{467603ED-AA1A-42B5-99CB-2DA17FF4D3B6}" srcOrd="0" destOrd="0" presId="urn:microsoft.com/office/officeart/2005/8/layout/hierarchy6"/>
    <dgm:cxn modelId="{10021F47-C162-4322-9723-8AB378C26B06}" type="presOf" srcId="{BFF51C1C-4FB2-41B1-8855-E2F22857AC8B}" destId="{758A8E3B-246D-4B8E-BCC2-7CEFE2ABFAF2}" srcOrd="0" destOrd="0" presId="urn:microsoft.com/office/officeart/2005/8/layout/hierarchy6"/>
    <dgm:cxn modelId="{5D08692C-960C-4869-9DB3-0D3AE1655B73}" type="presOf" srcId="{36F7942A-D392-4168-BFC8-8698448C514E}" destId="{85A03E2D-A791-43D2-8E37-1C42C7A77C8B}" srcOrd="0" destOrd="0" presId="urn:microsoft.com/office/officeart/2005/8/layout/hierarchy6"/>
    <dgm:cxn modelId="{D0E69BBB-E07B-4583-B4B2-460D1BA0D49F}" srcId="{88D54B01-F552-4283-8D66-29DCFB033F08}" destId="{C17EF21C-2751-4A7D-8554-8F72DA332C55}" srcOrd="0" destOrd="0" parTransId="{C6DBB52D-008F-4262-BA77-EE7652A8910C}" sibTransId="{9C20BA42-D75B-43EC-B8E2-09BBE7B361CE}"/>
    <dgm:cxn modelId="{FD651D8F-9AE5-4BAD-A197-D83F76B8F36D}" type="presOf" srcId="{8C9C65BB-D293-482E-9302-14E9A377F090}" destId="{254549CF-9D98-4D7E-B28D-72EFEA5C1357}" srcOrd="0" destOrd="0" presId="urn:microsoft.com/office/officeart/2005/8/layout/hierarchy6"/>
    <dgm:cxn modelId="{C48FAA4F-7EEC-4EBC-89F9-E24646106D86}" srcId="{C17EF21C-2751-4A7D-8554-8F72DA332C55}" destId="{675EB0D8-68CF-4DA6-9652-DF820E47D9F7}" srcOrd="3" destOrd="0" parTransId="{C765F44E-2691-4142-B530-6469E990225E}" sibTransId="{C6994407-A8C1-4A4D-B3DD-F2BA020FD36B}"/>
    <dgm:cxn modelId="{D2637949-ADD7-4DC1-94A0-D63A16D4D2ED}" srcId="{C17EF21C-2751-4A7D-8554-8F72DA332C55}" destId="{8C9C65BB-D293-482E-9302-14E9A377F090}" srcOrd="0" destOrd="0" parTransId="{7BC210BF-F6F4-44F4-BF92-A49BEE34363C}" sibTransId="{61622AF7-E3A9-4ECF-92D0-49A1E72B26CE}"/>
    <dgm:cxn modelId="{A3440C38-C2A1-473B-A88A-66422DB48234}" srcId="{C17EF21C-2751-4A7D-8554-8F72DA332C55}" destId="{8F9A2F5E-E63E-4460-A9C0-62469AF3CA1F}" srcOrd="1" destOrd="0" parTransId="{4FE7E100-94D2-4E68-A655-3BF5FAB66F7F}" sibTransId="{896F6EF3-C299-47C1-BF68-D5BC71CDB844}"/>
    <dgm:cxn modelId="{2186A61D-D5BF-41B3-905C-C80939180278}" type="presOf" srcId="{675EB0D8-68CF-4DA6-9652-DF820E47D9F7}" destId="{0084BD6E-CB23-4C2B-B4C6-AF46A2FA5265}" srcOrd="0" destOrd="0" presId="urn:microsoft.com/office/officeart/2005/8/layout/hierarchy6"/>
    <dgm:cxn modelId="{7C7AF9D7-6C69-4121-9398-0FE47473DF36}" type="presOf" srcId="{2691DE21-4E66-4E15-ACB8-288ED2E64739}" destId="{1386D44D-166A-48CF-8478-8A0F47EC038B}" srcOrd="0" destOrd="0" presId="urn:microsoft.com/office/officeart/2005/8/layout/hierarchy6"/>
    <dgm:cxn modelId="{119AFAEB-E593-49CA-BD76-BF06F14317B4}" type="presOf" srcId="{C765F44E-2691-4142-B530-6469E990225E}" destId="{08907138-9CF8-4FD2-ADC8-A9D4E6649FA4}" srcOrd="0" destOrd="0" presId="urn:microsoft.com/office/officeart/2005/8/layout/hierarchy6"/>
    <dgm:cxn modelId="{8C740D0C-9E7A-4691-B296-D49DF0762D4B}" type="presParOf" srcId="{F5317975-4C7F-4178-A9DE-5D2C9D2E0495}" destId="{CE423F30-0B22-40D1-AA28-A2AB39BE8BAB}" srcOrd="0" destOrd="0" presId="urn:microsoft.com/office/officeart/2005/8/layout/hierarchy6"/>
    <dgm:cxn modelId="{F3554A9C-CCE8-46E5-ABBD-1042ADE256BE}" type="presParOf" srcId="{CE423F30-0B22-40D1-AA28-A2AB39BE8BAB}" destId="{27CD6F41-FA92-4EE0-B1B7-B03C4429058D}" srcOrd="0" destOrd="0" presId="urn:microsoft.com/office/officeart/2005/8/layout/hierarchy6"/>
    <dgm:cxn modelId="{4178ABC2-A146-4ECD-B4EC-DC810C901851}" type="presParOf" srcId="{27CD6F41-FA92-4EE0-B1B7-B03C4429058D}" destId="{2F61D697-4740-41D5-A69C-8405A2BAB012}" srcOrd="0" destOrd="0" presId="urn:microsoft.com/office/officeart/2005/8/layout/hierarchy6"/>
    <dgm:cxn modelId="{3A4894A6-524A-4FD2-BF02-32B42DF95DB5}" type="presParOf" srcId="{2F61D697-4740-41D5-A69C-8405A2BAB012}" destId="{AD8ED5F7-47E3-46E7-9329-B7156A98EF73}" srcOrd="0" destOrd="0" presId="urn:microsoft.com/office/officeart/2005/8/layout/hierarchy6"/>
    <dgm:cxn modelId="{DCBB82CC-EA0D-4A4D-9EE3-13672F195DE6}" type="presParOf" srcId="{2F61D697-4740-41D5-A69C-8405A2BAB012}" destId="{63CEDAB7-4C17-41DA-8FC0-45043D3EB6BF}" srcOrd="1" destOrd="0" presId="urn:microsoft.com/office/officeart/2005/8/layout/hierarchy6"/>
    <dgm:cxn modelId="{85578C4F-B704-427F-980F-BF1329A7E5D3}" type="presParOf" srcId="{63CEDAB7-4C17-41DA-8FC0-45043D3EB6BF}" destId="{A49E8674-6786-4593-BF80-9779997F1FC9}" srcOrd="0" destOrd="0" presId="urn:microsoft.com/office/officeart/2005/8/layout/hierarchy6"/>
    <dgm:cxn modelId="{FA7CFC95-2198-4F37-83BA-29C31FC0EB69}" type="presParOf" srcId="{63CEDAB7-4C17-41DA-8FC0-45043D3EB6BF}" destId="{6AB5E5B6-D6D3-4459-89A2-5CDC7EE750BF}" srcOrd="1" destOrd="0" presId="urn:microsoft.com/office/officeart/2005/8/layout/hierarchy6"/>
    <dgm:cxn modelId="{8E2F438E-9679-40B0-8D92-45EF38B3879A}" type="presParOf" srcId="{6AB5E5B6-D6D3-4459-89A2-5CDC7EE750BF}" destId="{254549CF-9D98-4D7E-B28D-72EFEA5C1357}" srcOrd="0" destOrd="0" presId="urn:microsoft.com/office/officeart/2005/8/layout/hierarchy6"/>
    <dgm:cxn modelId="{FF3BA9EC-1276-4106-8F78-B52FFEF4A993}" type="presParOf" srcId="{6AB5E5B6-D6D3-4459-89A2-5CDC7EE750BF}" destId="{A7F4BA8A-CA6A-4AED-9399-6DA372BC96BF}" srcOrd="1" destOrd="0" presId="urn:microsoft.com/office/officeart/2005/8/layout/hierarchy6"/>
    <dgm:cxn modelId="{24256C4A-355B-45D9-8188-519E5060B496}" type="presParOf" srcId="{63CEDAB7-4C17-41DA-8FC0-45043D3EB6BF}" destId="{8C73961E-888D-42B0-B035-9E26421A628F}" srcOrd="2" destOrd="0" presId="urn:microsoft.com/office/officeart/2005/8/layout/hierarchy6"/>
    <dgm:cxn modelId="{788C74BB-1EFF-408A-9CA4-5F5774B811F5}" type="presParOf" srcId="{63CEDAB7-4C17-41DA-8FC0-45043D3EB6BF}" destId="{9D5F8044-989A-4928-9509-C3C27938112D}" srcOrd="3" destOrd="0" presId="urn:microsoft.com/office/officeart/2005/8/layout/hierarchy6"/>
    <dgm:cxn modelId="{C3B4D94B-5C24-49A9-9DBE-9F450E6996B9}" type="presParOf" srcId="{9D5F8044-989A-4928-9509-C3C27938112D}" destId="{E33890BC-D152-4EAB-82B7-1A2CF4FFBF81}" srcOrd="0" destOrd="0" presId="urn:microsoft.com/office/officeart/2005/8/layout/hierarchy6"/>
    <dgm:cxn modelId="{7D1BDE13-F3B5-4EEF-BCC6-F2A2F4C88533}" type="presParOf" srcId="{9D5F8044-989A-4928-9509-C3C27938112D}" destId="{7842CE42-EDD3-4653-AAB2-59E85755D993}" srcOrd="1" destOrd="0" presId="urn:microsoft.com/office/officeart/2005/8/layout/hierarchy6"/>
    <dgm:cxn modelId="{85C4488E-065A-4B58-B33A-987415E37BCD}" type="presParOf" srcId="{63CEDAB7-4C17-41DA-8FC0-45043D3EB6BF}" destId="{758A8E3B-246D-4B8E-BCC2-7CEFE2ABFAF2}" srcOrd="4" destOrd="0" presId="urn:microsoft.com/office/officeart/2005/8/layout/hierarchy6"/>
    <dgm:cxn modelId="{7BDC4E15-34F5-45A6-964D-907E8F672BD5}" type="presParOf" srcId="{63CEDAB7-4C17-41DA-8FC0-45043D3EB6BF}" destId="{74F3C4D3-3C7D-454C-9266-9C13AA1CBEF0}" srcOrd="5" destOrd="0" presId="urn:microsoft.com/office/officeart/2005/8/layout/hierarchy6"/>
    <dgm:cxn modelId="{56B4EE83-9B35-4293-A271-18141008613D}" type="presParOf" srcId="{74F3C4D3-3C7D-454C-9266-9C13AA1CBEF0}" destId="{1386D44D-166A-48CF-8478-8A0F47EC038B}" srcOrd="0" destOrd="0" presId="urn:microsoft.com/office/officeart/2005/8/layout/hierarchy6"/>
    <dgm:cxn modelId="{58FBA02B-2430-4291-A44F-873CB76F5A74}" type="presParOf" srcId="{74F3C4D3-3C7D-454C-9266-9C13AA1CBEF0}" destId="{638E61A4-BB74-448F-9077-304FB39BBF37}" srcOrd="1" destOrd="0" presId="urn:microsoft.com/office/officeart/2005/8/layout/hierarchy6"/>
    <dgm:cxn modelId="{722153E7-D3AB-4AE7-B64F-FE219BACF869}" type="presParOf" srcId="{63CEDAB7-4C17-41DA-8FC0-45043D3EB6BF}" destId="{08907138-9CF8-4FD2-ADC8-A9D4E6649FA4}" srcOrd="6" destOrd="0" presId="urn:microsoft.com/office/officeart/2005/8/layout/hierarchy6"/>
    <dgm:cxn modelId="{B010CF7C-C7BE-49A3-AD85-1C62ADC3FB60}" type="presParOf" srcId="{63CEDAB7-4C17-41DA-8FC0-45043D3EB6BF}" destId="{A051A956-9971-499F-B641-86D589A6A565}" srcOrd="7" destOrd="0" presId="urn:microsoft.com/office/officeart/2005/8/layout/hierarchy6"/>
    <dgm:cxn modelId="{56A9F93D-CF6D-4C15-8115-85EA3526AF95}" type="presParOf" srcId="{A051A956-9971-499F-B641-86D589A6A565}" destId="{0084BD6E-CB23-4C2B-B4C6-AF46A2FA5265}" srcOrd="0" destOrd="0" presId="urn:microsoft.com/office/officeart/2005/8/layout/hierarchy6"/>
    <dgm:cxn modelId="{41284399-C20B-4D5C-8368-2821E8793FD4}" type="presParOf" srcId="{A051A956-9971-499F-B641-86D589A6A565}" destId="{A9D9813D-A6DE-460B-8C37-1A44CA635BA4}" srcOrd="1" destOrd="0" presId="urn:microsoft.com/office/officeart/2005/8/layout/hierarchy6"/>
    <dgm:cxn modelId="{A6A0BB5A-8641-4EE7-9B9E-791D3D3E8659}" type="presParOf" srcId="{63CEDAB7-4C17-41DA-8FC0-45043D3EB6BF}" destId="{85A03E2D-A791-43D2-8E37-1C42C7A77C8B}" srcOrd="8" destOrd="0" presId="urn:microsoft.com/office/officeart/2005/8/layout/hierarchy6"/>
    <dgm:cxn modelId="{604B428A-A862-47E7-B02C-ED7AB40AC157}" type="presParOf" srcId="{63CEDAB7-4C17-41DA-8FC0-45043D3EB6BF}" destId="{188A2F0E-BDB0-44A6-BD51-C5A9A5D8E11D}" srcOrd="9" destOrd="0" presId="urn:microsoft.com/office/officeart/2005/8/layout/hierarchy6"/>
    <dgm:cxn modelId="{0BBB86C8-8AC9-42BB-AF2F-BC2CD5449DE2}" type="presParOf" srcId="{188A2F0E-BDB0-44A6-BD51-C5A9A5D8E11D}" destId="{467603ED-AA1A-42B5-99CB-2DA17FF4D3B6}" srcOrd="0" destOrd="0" presId="urn:microsoft.com/office/officeart/2005/8/layout/hierarchy6"/>
    <dgm:cxn modelId="{6AC037E3-8CD4-4A4F-8065-EB18744AA18A}" type="presParOf" srcId="{188A2F0E-BDB0-44A6-BD51-C5A9A5D8E11D}" destId="{95907630-B9B9-4CAB-B27D-22A0F9700B6C}" srcOrd="1" destOrd="0" presId="urn:microsoft.com/office/officeart/2005/8/layout/hierarchy6"/>
    <dgm:cxn modelId="{5D847167-CA0D-4955-A33C-32F71DAEA694}" type="presParOf" srcId="{F5317975-4C7F-4178-A9DE-5D2C9D2E0495}" destId="{715C3610-DA4B-4C10-9CE6-B76E2A93631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ED5F7-47E3-46E7-9329-B7156A98EF73}">
      <dsp:nvSpPr>
        <dsp:cNvPr id="0" name=""/>
        <dsp:cNvSpPr/>
      </dsp:nvSpPr>
      <dsp:spPr>
        <a:xfrm>
          <a:off x="3451770" y="1133871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Cyber Crimes</a:t>
          </a:r>
          <a:endParaRPr lang="en-US" sz="1400" kern="1200" dirty="0"/>
        </a:p>
      </dsp:txBody>
      <dsp:txXfrm>
        <a:off x="3477663" y="1159764"/>
        <a:ext cx="1274272" cy="832253"/>
      </dsp:txXfrm>
    </dsp:sp>
    <dsp:sp modelId="{A49E8674-6786-4593-BF80-9779997F1FC9}">
      <dsp:nvSpPr>
        <dsp:cNvPr id="0" name=""/>
        <dsp:cNvSpPr/>
      </dsp:nvSpPr>
      <dsp:spPr>
        <a:xfrm>
          <a:off x="667047" y="2017910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3447752" y="0"/>
              </a:moveTo>
              <a:lnTo>
                <a:pt x="3447752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549CF-9D98-4D7E-B28D-72EFEA5C1357}">
      <dsp:nvSpPr>
        <dsp:cNvPr id="0" name=""/>
        <dsp:cNvSpPr/>
      </dsp:nvSpPr>
      <dsp:spPr>
        <a:xfrm>
          <a:off x="4018" y="237152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Meaning of Cyber Crimes </a:t>
          </a:r>
          <a:endParaRPr lang="en-US" sz="1400" kern="1200" dirty="0"/>
        </a:p>
      </dsp:txBody>
      <dsp:txXfrm>
        <a:off x="29911" y="2397419"/>
        <a:ext cx="1274272" cy="832253"/>
      </dsp:txXfrm>
    </dsp:sp>
    <dsp:sp modelId="{8C73961E-888D-42B0-B035-9E26421A628F}">
      <dsp:nvSpPr>
        <dsp:cNvPr id="0" name=""/>
        <dsp:cNvSpPr/>
      </dsp:nvSpPr>
      <dsp:spPr>
        <a:xfrm>
          <a:off x="2390923" y="2017910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890BC-D152-4EAB-82B7-1A2CF4FFBF81}">
      <dsp:nvSpPr>
        <dsp:cNvPr id="0" name=""/>
        <dsp:cNvSpPr/>
      </dsp:nvSpPr>
      <dsp:spPr>
        <a:xfrm>
          <a:off x="1727894" y="237152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Distinction between</a:t>
          </a:r>
          <a:endParaRPr lang="en-US" sz="1400" kern="1200" dirty="0"/>
        </a:p>
      </dsp:txBody>
      <dsp:txXfrm>
        <a:off x="1753787" y="2397419"/>
        <a:ext cx="1274272" cy="832253"/>
      </dsp:txXfrm>
    </dsp:sp>
    <dsp:sp modelId="{758A8E3B-246D-4B8E-BCC2-7CEFE2ABFAF2}">
      <dsp:nvSpPr>
        <dsp:cNvPr id="0" name=""/>
        <dsp:cNvSpPr/>
      </dsp:nvSpPr>
      <dsp:spPr>
        <a:xfrm>
          <a:off x="4069079" y="2017910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6D44D-166A-48CF-8478-8A0F47EC038B}">
      <dsp:nvSpPr>
        <dsp:cNvPr id="0" name=""/>
        <dsp:cNvSpPr/>
      </dsp:nvSpPr>
      <dsp:spPr>
        <a:xfrm>
          <a:off x="3451770" y="237152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Consequences of Cyber Crimes</a:t>
          </a:r>
          <a:endParaRPr lang="en-US" sz="1400" kern="1200" dirty="0"/>
        </a:p>
      </dsp:txBody>
      <dsp:txXfrm>
        <a:off x="3477663" y="2397419"/>
        <a:ext cx="1274272" cy="832253"/>
      </dsp:txXfrm>
    </dsp:sp>
    <dsp:sp modelId="{08907138-9CF8-4FD2-ADC8-A9D4E6649FA4}">
      <dsp:nvSpPr>
        <dsp:cNvPr id="0" name=""/>
        <dsp:cNvSpPr/>
      </dsp:nvSpPr>
      <dsp:spPr>
        <a:xfrm>
          <a:off x="4114799" y="2017910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4BD6E-CB23-4C2B-B4C6-AF46A2FA5265}">
      <dsp:nvSpPr>
        <dsp:cNvPr id="0" name=""/>
        <dsp:cNvSpPr/>
      </dsp:nvSpPr>
      <dsp:spPr>
        <a:xfrm>
          <a:off x="5175646" y="237152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Techniques to Commit Cyber Crimes</a:t>
          </a:r>
          <a:endParaRPr lang="en-US" sz="1400" kern="1200" dirty="0"/>
        </a:p>
      </dsp:txBody>
      <dsp:txXfrm>
        <a:off x="5201539" y="2397419"/>
        <a:ext cx="1274272" cy="832253"/>
      </dsp:txXfrm>
    </dsp:sp>
    <dsp:sp modelId="{85A03E2D-A791-43D2-8E37-1C42C7A77C8B}">
      <dsp:nvSpPr>
        <dsp:cNvPr id="0" name=""/>
        <dsp:cNvSpPr/>
      </dsp:nvSpPr>
      <dsp:spPr>
        <a:xfrm>
          <a:off x="4114799" y="2017910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3447752" y="176807"/>
              </a:lnTo>
              <a:lnTo>
                <a:pt x="3447752" y="3536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603ED-AA1A-42B5-99CB-2DA17FF4D3B6}">
      <dsp:nvSpPr>
        <dsp:cNvPr id="0" name=""/>
        <dsp:cNvSpPr/>
      </dsp:nvSpPr>
      <dsp:spPr>
        <a:xfrm>
          <a:off x="6899523" y="2371526"/>
          <a:ext cx="1326058" cy="884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Legal Issues on Internet</a:t>
          </a:r>
          <a:endParaRPr lang="en-US" sz="1400" kern="1200" dirty="0"/>
        </a:p>
      </dsp:txBody>
      <dsp:txXfrm>
        <a:off x="6925416" y="2397419"/>
        <a:ext cx="1274272" cy="832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77E48-1531-40CE-946A-1115ED32A0FD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2D01-E09E-465B-A346-36FCCA2E1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64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B2D7-1CE8-4734-8D6D-87BF33C9929C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ECBF-C9B4-4072-A9E1-C1B2F722931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68DE-8B66-4427-ACA3-BC66B0BB371C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33B-E806-4712-8944-DBCCD2FB526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9E9E-4398-4394-AE3E-DA8F0E2E0018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5916-A519-450A-8335-786114F152AA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0529-DB5E-445B-8700-0E75B3C89166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B07F-8ADD-4C1D-8777-CC75E64F2FC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448-EEE4-413C-B755-DD2E735A839E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8A8E-DEDA-4DBD-9D61-14F663D160AB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C572-D5EE-4DB4-8E83-7039E26EB7A1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794A04-F49D-4186-8920-6C4E1C912847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331251-8D80-4E81-AEDE-22452CA514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Crime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K.K.S. Gautam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Shivaji College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5040-BB16-4D61-BC88-7113B72CEBE8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Examples of cybercrimes where computers are used to commit crime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Pornography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Threatening e-mail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Assuming someone’s identity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Sexual harassment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Defamation (harm the reputation)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Spam(unsolicited email)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Phishing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Cyber terrorism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IPR violations:- An intellectual property infringement is the infringement or </a:t>
            </a:r>
            <a:r>
              <a:rPr lang="en-US" b="1" dirty="0" smtClean="0"/>
              <a:t>violation</a:t>
            </a:r>
            <a:r>
              <a:rPr lang="en-US" dirty="0" smtClean="0"/>
              <a:t> of an intellectual property right. There are several types of intellectual property rights, such as copyrights, patents, and trademarks.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Software privacy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Copyright infringement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Trademark violations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Cyber stalking:- is the use of the Internet or other electronic means to stalk or harass an individual, a group, or an organization. It may include false accusations, defamation, slander and libel.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E53-444A-43C0-821D-4389A85F3E6F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Examples of cybercrimes where computers become target of crime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Virus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Worms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Hacking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Email spamming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Computer theft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Defacing websites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E84-6020-4D08-A624-59DE29F969CC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1.4 Consequences of Cybercrimes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consequences of cybercrimes are very serious.</a:t>
            </a:r>
          </a:p>
          <a:p>
            <a:r>
              <a:rPr lang="en-US" dirty="0" smtClean="0"/>
              <a:t>They may adversely affect the reputation and morale of the organization.</a:t>
            </a:r>
          </a:p>
          <a:p>
            <a:r>
              <a:rPr lang="en-US" dirty="0" smtClean="0"/>
              <a:t>They may even affect the very existence of the organization.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7897-F4E4-4368-A3C2-A516A1A73539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Phishing</a:t>
            </a:r>
            <a:r>
              <a:rPr lang="en-US" dirty="0" smtClean="0"/>
              <a:t> is the attempt to obtain sensitive information such as usernames, passwords, and credit card details (and, indirectly, money), often for malicious reasons, by disguising as a trustworthy entity in an electronic communication.</a:t>
            </a:r>
          </a:p>
          <a:p>
            <a:r>
              <a:rPr lang="en-US" b="1" dirty="0" smtClean="0"/>
              <a:t>Pharming</a:t>
            </a:r>
            <a:r>
              <a:rPr lang="en-US" dirty="0" smtClean="0"/>
              <a:t> is a scamming practice in which malicious code is installed on a personal computer or server, misdirecting users to fraudulent Web sites without their knowledge or consent. Pharming has been called "phishing without a lure.“</a:t>
            </a:r>
          </a:p>
          <a:p>
            <a:r>
              <a:rPr lang="en-US" b="1" dirty="0" smtClean="0"/>
              <a:t>Spoofing</a:t>
            </a:r>
            <a:r>
              <a:rPr lang="en-US" dirty="0" smtClean="0"/>
              <a:t> is a situation in which one person or program successfully masquerades as another by falsifying data, thereby gaining an illegitimate advantage. Many of the protocols in the TCP/IP suite do not provide mechanisms for authenticating the source or destination of a message.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B1FB-AB54-4129-8FF7-AFD464C95EEC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Consequences of Cybercrimes are:-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Financial Loss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Legal Repercussions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Loss of Reputation and Competitive Edge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Blackmail/ Industrial Espionage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Disclosure of Sensitive, Confidential, or Embarrassing Information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F29D-DC97-4C10-9E4D-79C4BC086215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1.5 Techniques to Commit Cyber Crimes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Professional cyber criminals find new ways to commit cyber-crimes and treat cybercrime as business.</a:t>
            </a:r>
          </a:p>
          <a:p>
            <a:pPr>
              <a:buNone/>
            </a:pPr>
            <a:r>
              <a:rPr lang="en-US" dirty="0" smtClean="0"/>
              <a:t>The different techniques to commit cybercrimes are:-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Hacking:- Unauthorized access to a computer network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Cracking:- breaking the codes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Data Diddling:- involves changing the data going into or out of a computer.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Data Leakage:-involves removing copies of confidential data from within the system without any trace.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Dos Attack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Internet Terrorism:- involves disrupting e-commerce with the use of internet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Logic/Time Bombs:-These bombs lie in wait until some specified circumstances or a particular time triggers it. May be like, birthdates of famous person entering a specific  password, or adding or deleting information to and from certain computer files. On being triggered, the bomb destroys the computer data or programs.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Masquerading or Impersonation:- involves gaining access to the system by pretending to be an authorized user.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4409-437E-40FB-85C9-5DDF91B1893D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1.7 Cyber Forensic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Cyber forensics, also called computer forensics or digital forensics. </a:t>
            </a:r>
          </a:p>
          <a:p>
            <a:r>
              <a:rPr lang="en-US" dirty="0" smtClean="0"/>
              <a:t>It is the process of extracting information and data from computers to serve as digital evidence to prove and legally prosecute cybercrime.</a:t>
            </a:r>
          </a:p>
          <a:p>
            <a:r>
              <a:rPr lang="en-US" dirty="0" smtClean="0"/>
              <a:t>Court rulings and Cyber laws permit courts to rely upon digital evidences.</a:t>
            </a:r>
          </a:p>
          <a:p>
            <a:r>
              <a:rPr lang="en-US" dirty="0" smtClean="0"/>
              <a:t>The electronic evidences can be created through the use of technology.</a:t>
            </a:r>
          </a:p>
          <a:p>
            <a:r>
              <a:rPr lang="en-US" dirty="0" smtClean="0"/>
              <a:t>Computer forensic is the application of investigation and analysis techniques to gather and preserve evidence from a particular computing device in a way that is suitable for presentation in a court of law.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4DA6-566F-4642-98A0-3D48317FB73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Forensic...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computer forensics is to perform a structured investigation while maintaining a documented chain of evidence to find out exactly what happened on a computing device and who was responsible for it.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6A4A-C7A6-4D90-AD55-618C58FD288B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Sushila</a:t>
            </a:r>
            <a:r>
              <a:rPr lang="en-US" dirty="0" smtClean="0"/>
              <a:t> </a:t>
            </a:r>
            <a:r>
              <a:rPr lang="en-US" dirty="0" err="1" smtClean="0"/>
              <a:t>Madan</a:t>
            </a:r>
            <a:r>
              <a:rPr lang="en-US" dirty="0" smtClean="0"/>
              <a:t>, Cyber Crimes and Laws, Scholar Tech Press(MKM Publishers Pvt. Ltd) Second Edition, 2017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33B-E806-4712-8944-DBCCD2FB5260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Overview of digital crime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Criminology of computer crime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Cyber Forensics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E82B-BAEB-4A23-9BCE-3B2D2A29058E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digital crime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4BAD-25B9-492A-9639-8140E3C93063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Crime</a:t>
            </a:r>
            <a:r>
              <a:rPr lang="en-US" dirty="0" smtClean="0"/>
              <a:t>s involving the use of </a:t>
            </a:r>
            <a:r>
              <a:rPr lang="en-US" b="1" dirty="0" smtClean="0"/>
              <a:t>digital</a:t>
            </a:r>
            <a:r>
              <a:rPr lang="en-US" dirty="0" smtClean="0"/>
              <a:t>, electronic or computing system.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137D-3841-40D6-956C-BAC5164EEA93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What is Cyber Crimes?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Cybercrime is defined as an unlawful act committed using a computer either as a tool or as a target(or both) for facilitating a crime.</a:t>
            </a:r>
          </a:p>
          <a:p>
            <a:r>
              <a:rPr lang="en-US" dirty="0" smtClean="0"/>
              <a:t>The advancements of technology has increased the scope of cyber frauds.</a:t>
            </a:r>
          </a:p>
          <a:p>
            <a:r>
              <a:rPr lang="en-US" dirty="0" smtClean="0"/>
              <a:t>As information around the globe has become more accessible, it has also become more vulnerable to misuse.</a:t>
            </a:r>
          </a:p>
          <a:p>
            <a:r>
              <a:rPr lang="en-US" dirty="0" smtClean="0"/>
              <a:t>In cybercrime, computer is necessary as one of the components of the offence.</a:t>
            </a:r>
          </a:p>
          <a:p>
            <a:r>
              <a:rPr lang="en-US" dirty="0" smtClean="0"/>
              <a:t>Crime committed by using any digital device such as mobiles, pen-drives, CDs is covered under the ambit of cyber-crime.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EA9E-EDCD-4E52-B27C-95408DEE0426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major reasons behind the increase in cyber frauds are:-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Failure of Internet Control System</a:t>
            </a:r>
            <a:r>
              <a:rPr lang="en-US" dirty="0" smtClean="0"/>
              <a:t>:- Internal controls may be defined as the policies, procedures, practices, and organizational structures. </a:t>
            </a:r>
            <a:r>
              <a:rPr lang="en-US" dirty="0" err="1" smtClean="0"/>
              <a:t>ie</a:t>
            </a:r>
            <a:r>
              <a:rPr lang="en-US" dirty="0" smtClean="0"/>
              <a:t>. Firewalls and antivirus program.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New Risks</a:t>
            </a:r>
            <a:r>
              <a:rPr lang="en-US" dirty="0" smtClean="0"/>
              <a:t>:-In the dynamic world of cyber crime, organizations may fail to identify new risks(such as virus, spyware, malware) and implement  countermeasures against those risks.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Smart Fraudsters</a:t>
            </a:r>
            <a:r>
              <a:rPr lang="en-US" dirty="0" smtClean="0"/>
              <a:t>:-Fraudsters are innovating new smart techniqu3es to target weaknesses in the system even before the organization realizes that such gaps exist in the security system.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2802-52C9-4EE3-9C03-F13A3795CE55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1.2 Distinction between computer crime and 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Cybercrimes typically are those in which special knowledge of cyberspace such as telecommunication devices, protocols and computer is used to commit a crime, whereas computer crimes are those in which the perpetrator uses computer technology to offend.</a:t>
            </a:r>
          </a:p>
          <a:p>
            <a:r>
              <a:rPr lang="en-US" b="1" dirty="0" smtClean="0"/>
              <a:t>Computer crime </a:t>
            </a:r>
            <a:r>
              <a:rPr lang="en-US" dirty="0" smtClean="0"/>
              <a:t>can be doing something illegal with computers like selling illegal software.</a:t>
            </a:r>
          </a:p>
          <a:p>
            <a:r>
              <a:rPr lang="en-US" b="1" dirty="0" smtClean="0"/>
              <a:t>Cybercrime </a:t>
            </a:r>
            <a:r>
              <a:rPr lang="en-US" dirty="0" smtClean="0"/>
              <a:t> computer is necessary as one of the components of the offence.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97CD-B0FC-491D-BE21-788666DF534A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Crime Vs Cyber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Computer Crime:- </a:t>
            </a:r>
          </a:p>
          <a:p>
            <a:pPr lvl="1"/>
            <a:r>
              <a:rPr lang="en-US" dirty="0" smtClean="0"/>
              <a:t>encompasses crimes committed against the computer, the materials contained therein such a software and data, and its uses as a processing tool.</a:t>
            </a:r>
          </a:p>
          <a:p>
            <a:pPr lvl="1"/>
            <a:r>
              <a:rPr lang="en-US" dirty="0" smtClean="0"/>
              <a:t>These include hacking, DoS attacks, unauthorized use of services and cyber vandalism.</a:t>
            </a:r>
          </a:p>
          <a:p>
            <a:pPr lvl="1"/>
            <a:r>
              <a:rPr lang="en-US" dirty="0" smtClean="0"/>
              <a:t>Computer crime is criminal breaking into the house/office and taking something of the computer.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5D64-3069-40DC-80C6-6247FD64075D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Crime Vs Cyber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Cyber Crime:-</a:t>
            </a:r>
          </a:p>
          <a:p>
            <a:pPr lvl="1"/>
            <a:r>
              <a:rPr lang="en-US" dirty="0" smtClean="0"/>
              <a:t>It is taking something of the computer over the internet.</a:t>
            </a:r>
          </a:p>
          <a:p>
            <a:pPr lvl="1"/>
            <a:r>
              <a:rPr lang="en-US" dirty="0" smtClean="0"/>
              <a:t>It describes criminal activities committed through the use of electronic communications media.</a:t>
            </a:r>
          </a:p>
          <a:p>
            <a:pPr lvl="1"/>
            <a:r>
              <a:rPr lang="en-US" dirty="0" smtClean="0"/>
              <a:t>One of the greatest concerns is with regard to cyber-fraud and identify theft through such methods as phishing,  pharming, spoofing and through the abuse of online surveillance technology.</a:t>
            </a:r>
          </a:p>
          <a:p>
            <a:pPr lvl="1"/>
            <a:r>
              <a:rPr lang="en-US" dirty="0" smtClean="0"/>
              <a:t>Other criminal behavior  such as harassment, defamation(harm the reputation), pornography, cyber terrorism, industrial espionage(is the obtaining of secret or confidential information's without the permission) and some regulatory offences.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E9BD-A5CB-410F-BD46-C5902FCB07CA}" type="datetime1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1251-8D80-4E81-AEDE-22452CA5142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1168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Digital Crime</vt:lpstr>
      <vt:lpstr>Contents</vt:lpstr>
      <vt:lpstr>Overview of digital crime </vt:lpstr>
      <vt:lpstr>Digital Crime</vt:lpstr>
      <vt:lpstr>1.1 What is Cyber Crimes?</vt:lpstr>
      <vt:lpstr>The major reasons behind the increase in cyber frauds are:-</vt:lpstr>
      <vt:lpstr>1.2 Distinction between computer crime and cybercrime</vt:lpstr>
      <vt:lpstr>Computer Crime Vs Cyber Crime</vt:lpstr>
      <vt:lpstr>Computer Crime Vs Cyber Crime</vt:lpstr>
      <vt:lpstr>Examples of cybercrimes where computers are used to commit crime</vt:lpstr>
      <vt:lpstr>Examples of cybercrimes where computers become target of crime</vt:lpstr>
      <vt:lpstr>1.4 Consequences of Cybercrimes</vt:lpstr>
      <vt:lpstr>Slide 13</vt:lpstr>
      <vt:lpstr>The Consequences of Cybercrimes are:-</vt:lpstr>
      <vt:lpstr>1.5 Techniques to Commit Cyber Crimes</vt:lpstr>
      <vt:lpstr>1.7 Cyber Forensic</vt:lpstr>
      <vt:lpstr>Cyber Forensic...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Crime</dc:title>
  <dc:creator>Student</dc:creator>
  <cp:lastModifiedBy>Staff</cp:lastModifiedBy>
  <cp:revision>43</cp:revision>
  <dcterms:created xsi:type="dcterms:W3CDTF">2018-04-04T05:00:38Z</dcterms:created>
  <dcterms:modified xsi:type="dcterms:W3CDTF">2020-03-16T05:40:37Z</dcterms:modified>
</cp:coreProperties>
</file>